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97" r:id="rId3"/>
    <p:sldId id="284" r:id="rId4"/>
    <p:sldId id="261" r:id="rId5"/>
    <p:sldId id="310" r:id="rId6"/>
    <p:sldId id="313" r:id="rId7"/>
    <p:sldId id="317" r:id="rId8"/>
    <p:sldId id="314" r:id="rId9"/>
    <p:sldId id="315" r:id="rId10"/>
    <p:sldId id="312" r:id="rId11"/>
    <p:sldId id="256" r:id="rId12"/>
    <p:sldId id="302" r:id="rId13"/>
    <p:sldId id="265" r:id="rId14"/>
    <p:sldId id="289" r:id="rId15"/>
    <p:sldId id="268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26" autoAdjust="0"/>
    <p:restoredTop sz="91480" autoAdjust="0"/>
  </p:normalViewPr>
  <p:slideViewPr>
    <p:cSldViewPr snapToGrid="0">
      <p:cViewPr varScale="1">
        <p:scale>
          <a:sx n="85" d="100"/>
          <a:sy n="85" d="100"/>
        </p:scale>
        <p:origin x="208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6/17/23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6757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19"/>
            <a:ext cx="12192000" cy="69548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2DFFA2-5E97-4EDC-2BD8-F25C6F4F0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F66A4-0AA9-5075-1A1A-612A9488C0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21" y="3639419"/>
            <a:ext cx="2587336" cy="258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8003BB-889A-A9F5-EE35-46AE11C36254}"/>
              </a:ext>
            </a:extLst>
          </p:cNvPr>
          <p:cNvSpPr txBox="1"/>
          <p:nvPr/>
        </p:nvSpPr>
        <p:spPr>
          <a:xfrm>
            <a:off x="118753" y="356260"/>
            <a:ext cx="11958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Saturday Online Prayer Meeting</a:t>
            </a:r>
          </a:p>
          <a:p>
            <a:pPr algn="ctr"/>
            <a:endParaRPr lang="en-CZ" sz="60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Every Saturday morning at 9:30 am</a:t>
            </a:r>
          </a:p>
        </p:txBody>
      </p:sp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925A312-12D6-C7BD-B53B-CD0B85774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6" y="0"/>
            <a:ext cx="12240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, screenshot, graphic design, logo&#10;&#10;Description automatically generated">
            <a:extLst>
              <a:ext uri="{FF2B5EF4-FFF2-40B4-BE49-F238E27FC236}">
                <a16:creationId xmlns:a16="http://schemas.microsoft.com/office/drawing/2014/main" id="{56665B61-A8E3-0BE7-113A-087B3A1A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4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in a crowd&#10;&#10;Description automatically generated with medium confidence">
            <a:extLst>
              <a:ext uri="{FF2B5EF4-FFF2-40B4-BE49-F238E27FC236}">
                <a16:creationId xmlns:a16="http://schemas.microsoft.com/office/drawing/2014/main" id="{FB0A1822-F3DE-8E8D-B396-78E82D586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letter&#10;&#10;Description automatically generated">
            <a:extLst>
              <a:ext uri="{FF2B5EF4-FFF2-40B4-BE49-F238E27FC236}">
                <a16:creationId xmlns:a16="http://schemas.microsoft.com/office/drawing/2014/main" id="{761475B6-653E-ED27-95F6-D3C5ECB03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63" y="643466"/>
            <a:ext cx="3133724" cy="5571066"/>
          </a:xfrm>
          <a:prstGeom prst="rect">
            <a:avLst/>
          </a:prstGeom>
        </p:spPr>
      </p:pic>
      <p:cxnSp>
        <p:nvCxnSpPr>
          <p:cNvPr id="38" name="Straight Connector 3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ED5527CD-E9C2-9FBF-AB14-32ACDBEEA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12" y="643467"/>
            <a:ext cx="31337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9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3544</TotalTime>
  <Words>84</Words>
  <Application>Microsoft Macintosh PowerPoint</Application>
  <PresentationFormat>Widescreen</PresentationFormat>
  <Paragraphs>25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Apple Chancery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194</cp:revision>
  <dcterms:created xsi:type="dcterms:W3CDTF">2019-01-06T09:48:40Z</dcterms:created>
  <dcterms:modified xsi:type="dcterms:W3CDTF">2023-06-17T19:40:44Z</dcterms:modified>
</cp:coreProperties>
</file>