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7" r:id="rId3"/>
    <p:sldId id="284" r:id="rId4"/>
    <p:sldId id="261" r:id="rId5"/>
    <p:sldId id="310" r:id="rId6"/>
    <p:sldId id="313" r:id="rId7"/>
    <p:sldId id="314" r:id="rId8"/>
    <p:sldId id="316" r:id="rId9"/>
    <p:sldId id="317" r:id="rId10"/>
    <p:sldId id="318" r:id="rId11"/>
    <p:sldId id="319" r:id="rId12"/>
    <p:sldId id="320" r:id="rId13"/>
    <p:sldId id="315" r:id="rId14"/>
    <p:sldId id="312" r:id="rId15"/>
    <p:sldId id="256" r:id="rId16"/>
    <p:sldId id="302" r:id="rId17"/>
    <p:sldId id="265" r:id="rId18"/>
    <p:sldId id="289" r:id="rId19"/>
    <p:sldId id="268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6" autoAdjust="0"/>
    <p:restoredTop sz="91480" autoAdjust="0"/>
  </p:normalViewPr>
  <p:slideViewPr>
    <p:cSldViewPr snapToGrid="0">
      <p:cViewPr varScale="1">
        <p:scale>
          <a:sx n="85" d="100"/>
          <a:sy n="85" d="100"/>
        </p:scale>
        <p:origin x="208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9/24/23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78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9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09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6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F1A32-E9EB-EE6D-E16F-B2EC5EE9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ater&#10;&#10;Description automatically generated">
            <a:extLst>
              <a:ext uri="{FF2B5EF4-FFF2-40B4-BE49-F238E27FC236}">
                <a16:creationId xmlns:a16="http://schemas.microsoft.com/office/drawing/2014/main" id="{E0809BD7-9191-DAA8-665F-018CCB43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brown poster with white text&#10;&#10;Description automatically generated">
            <a:extLst>
              <a:ext uri="{FF2B5EF4-FFF2-40B4-BE49-F238E27FC236}">
                <a16:creationId xmlns:a16="http://schemas.microsoft.com/office/drawing/2014/main" id="{C8FE2CE0-917E-D98F-2D6C-3BB4CF53C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10" y="0"/>
            <a:ext cx="4977580" cy="6857999"/>
          </a:xfrm>
        </p:spPr>
      </p:pic>
    </p:spTree>
    <p:extLst>
      <p:ext uri="{BB962C8B-B14F-4D97-AF65-F5344CB8AC3E}">
        <p14:creationId xmlns:p14="http://schemas.microsoft.com/office/powerpoint/2010/main" val="1974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6757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hands holding a flower&#10;&#10;Description automatically generated">
            <a:extLst>
              <a:ext uri="{FF2B5EF4-FFF2-40B4-BE49-F238E27FC236}">
                <a16:creationId xmlns:a16="http://schemas.microsoft.com/office/drawing/2014/main" id="{CA11F45D-2590-5AC8-61FE-BADF79081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19"/>
            <a:ext cx="12192000" cy="6954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2DFFA2-5E97-4EDC-2BD8-F25C6F4F0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F66A4-0AA9-5075-1A1A-612A9488C0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32" y="3914404"/>
            <a:ext cx="2587336" cy="2587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8003BB-889A-A9F5-EE35-46AE11C36254}"/>
              </a:ext>
            </a:extLst>
          </p:cNvPr>
          <p:cNvSpPr txBox="1"/>
          <p:nvPr/>
        </p:nvSpPr>
        <p:spPr>
          <a:xfrm>
            <a:off x="118753" y="356260"/>
            <a:ext cx="11958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Saturday Online Prayer Meeting</a:t>
            </a:r>
          </a:p>
          <a:p>
            <a:pPr algn="ctr"/>
            <a:endParaRPr lang="en-CZ" sz="6000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CZ" sz="60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Every Saturday morning at 9:30 am</a:t>
            </a:r>
          </a:p>
        </p:txBody>
      </p:sp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45B5149-AC98-E728-86BF-FEE388172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3" y="0"/>
            <a:ext cx="12213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88B053D0-0903-DD4D-8522-F6A601A0F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76" y="0"/>
            <a:ext cx="5144447" cy="6859264"/>
          </a:xfrm>
        </p:spPr>
      </p:pic>
    </p:spTree>
    <p:extLst>
      <p:ext uri="{BB962C8B-B14F-4D97-AF65-F5344CB8AC3E}">
        <p14:creationId xmlns:p14="http://schemas.microsoft.com/office/powerpoint/2010/main" val="206217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D33575-F39E-BC10-2921-A758159D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611C-A1AD-231F-1E3A-B1E73C15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C8E887-E16D-D883-A56F-6DF25682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89</Words>
  <Application>Microsoft Macintosh PowerPoint</Application>
  <PresentationFormat>Widescreen</PresentationFormat>
  <Paragraphs>30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Apple Chancery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201</cp:revision>
  <dcterms:created xsi:type="dcterms:W3CDTF">2019-01-06T09:48:40Z</dcterms:created>
  <dcterms:modified xsi:type="dcterms:W3CDTF">2023-09-24T06:48:12Z</dcterms:modified>
</cp:coreProperties>
</file>