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97" r:id="rId3"/>
    <p:sldId id="284" r:id="rId4"/>
    <p:sldId id="261" r:id="rId5"/>
    <p:sldId id="310" r:id="rId6"/>
    <p:sldId id="313" r:id="rId7"/>
    <p:sldId id="321" r:id="rId8"/>
    <p:sldId id="320" r:id="rId9"/>
    <p:sldId id="322" r:id="rId10"/>
    <p:sldId id="315" r:id="rId11"/>
    <p:sldId id="312" r:id="rId12"/>
    <p:sldId id="256" r:id="rId13"/>
    <p:sldId id="302" r:id="rId14"/>
    <p:sldId id="265" r:id="rId15"/>
    <p:sldId id="289" r:id="rId16"/>
    <p:sldId id="268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7" autoAdjust="0"/>
    <p:restoredTop sz="91480" autoAdjust="0"/>
  </p:normalViewPr>
  <p:slideViewPr>
    <p:cSldViewPr snapToGrid="0">
      <p:cViewPr varScale="1">
        <p:scale>
          <a:sx n="85" d="100"/>
          <a:sy n="85" d="100"/>
        </p:scale>
        <p:origin x="208" y="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10/8/23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9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78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13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6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10/8/23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091EE-6688-C373-2FA7-4EE8AB35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"/>
            <a:ext cx="12194859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6757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hands holding a flower&#10;&#10;Description automatically generated">
            <a:extLst>
              <a:ext uri="{FF2B5EF4-FFF2-40B4-BE49-F238E27FC236}">
                <a16:creationId xmlns:a16="http://schemas.microsoft.com/office/drawing/2014/main" id="{CA11F45D-2590-5AC8-61FE-BADF79081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19"/>
            <a:ext cx="12192000" cy="695481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2DFFA2-5E97-4EDC-2BD8-F25C6F4F0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0F66A4-0AA9-5075-1A1A-612A9488C0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32" y="3914404"/>
            <a:ext cx="2587336" cy="2587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8003BB-889A-A9F5-EE35-46AE11C36254}"/>
              </a:ext>
            </a:extLst>
          </p:cNvPr>
          <p:cNvSpPr txBox="1"/>
          <p:nvPr/>
        </p:nvSpPr>
        <p:spPr>
          <a:xfrm>
            <a:off x="118753" y="356260"/>
            <a:ext cx="119584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Saturday Online Prayer Meeting</a:t>
            </a:r>
          </a:p>
          <a:p>
            <a:pPr algn="ctr"/>
            <a:endParaRPr lang="en-CZ" sz="6000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n-CZ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Every Saturday morning at 9:30 am</a:t>
            </a:r>
          </a:p>
        </p:txBody>
      </p:sp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45B5149-AC98-E728-86BF-FEE388172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3" y="0"/>
            <a:ext cx="12213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FA80-A6BD-12A2-DFC7-13326E20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pic>
        <p:nvPicPr>
          <p:cNvPr id="4" name="Google Shape;189;p32">
            <a:extLst>
              <a:ext uri="{FF2B5EF4-FFF2-40B4-BE49-F238E27FC236}">
                <a16:creationId xmlns:a16="http://schemas.microsoft.com/office/drawing/2014/main" id="{8769B146-C167-EB63-1890-C9FC2AA4F9D8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33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ater&#10;&#10;Description automatically generated">
            <a:extLst>
              <a:ext uri="{FF2B5EF4-FFF2-40B4-BE49-F238E27FC236}">
                <a16:creationId xmlns:a16="http://schemas.microsoft.com/office/drawing/2014/main" id="{E0809BD7-9191-DAA8-665F-018CCB43D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0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white text&#10;&#10;Description automatically generated">
            <a:extLst>
              <a:ext uri="{FF2B5EF4-FFF2-40B4-BE49-F238E27FC236}">
                <a16:creationId xmlns:a16="http://schemas.microsoft.com/office/drawing/2014/main" id="{AE2FFEAB-D910-5BF0-C5A3-51E9386C4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own poster with white text&#10;&#10;Description automatically generated">
            <a:extLst>
              <a:ext uri="{FF2B5EF4-FFF2-40B4-BE49-F238E27FC236}">
                <a16:creationId xmlns:a16="http://schemas.microsoft.com/office/drawing/2014/main" id="{C8FE2CE0-917E-D98F-2D6C-3BB4CF53C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10" y="0"/>
            <a:ext cx="4977580" cy="6857999"/>
          </a:xfrm>
        </p:spPr>
      </p:pic>
    </p:spTree>
    <p:extLst>
      <p:ext uri="{BB962C8B-B14F-4D97-AF65-F5344CB8AC3E}">
        <p14:creationId xmlns:p14="http://schemas.microsoft.com/office/powerpoint/2010/main" val="1974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4103</TotalTime>
  <Words>86</Words>
  <Application>Microsoft Macintosh PowerPoint</Application>
  <PresentationFormat>Widescreen</PresentationFormat>
  <Paragraphs>27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Apple Chancery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207</cp:revision>
  <dcterms:created xsi:type="dcterms:W3CDTF">2019-01-06T09:48:40Z</dcterms:created>
  <dcterms:modified xsi:type="dcterms:W3CDTF">2023-10-08T10:55:51Z</dcterms:modified>
</cp:coreProperties>
</file>