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97" r:id="rId4"/>
    <p:sldId id="284" r:id="rId5"/>
    <p:sldId id="261" r:id="rId6"/>
    <p:sldId id="310" r:id="rId7"/>
    <p:sldId id="313" r:id="rId8"/>
    <p:sldId id="323" r:id="rId9"/>
    <p:sldId id="324" r:id="rId10"/>
    <p:sldId id="320" r:id="rId11"/>
    <p:sldId id="322" r:id="rId12"/>
    <p:sldId id="315" r:id="rId13"/>
    <p:sldId id="312" r:id="rId14"/>
    <p:sldId id="256" r:id="rId15"/>
    <p:sldId id="302" r:id="rId16"/>
    <p:sldId id="265" r:id="rId17"/>
    <p:sldId id="289" r:id="rId18"/>
    <p:sldId id="268"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D75F"/>
    <a:srgbClr val="B3C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26" autoAdjust="0"/>
    <p:restoredTop sz="91480" autoAdjust="0"/>
  </p:normalViewPr>
  <p:slideViewPr>
    <p:cSldViewPr snapToGrid="0">
      <p:cViewPr varScale="1">
        <p:scale>
          <a:sx n="85" d="100"/>
          <a:sy n="85" d="100"/>
        </p:scale>
        <p:origin x="208" y="6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A6325-5803-455C-90F3-4BA864CD4338}" type="datetimeFigureOut">
              <a:rPr lang="en-US" smtClean="0"/>
              <a:t>10/21/23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6475F-CA5D-4689-B5E7-6F45B26BEFD8}" type="slidenum">
              <a:rPr lang="en-US" smtClean="0"/>
              <a:t>‹#›</a:t>
            </a:fld>
            <a:endParaRPr lang="en-US"/>
          </a:p>
        </p:txBody>
      </p:sp>
    </p:spTree>
    <p:extLst>
      <p:ext uri="{BB962C8B-B14F-4D97-AF65-F5344CB8AC3E}">
        <p14:creationId xmlns:p14="http://schemas.microsoft.com/office/powerpoint/2010/main" val="12512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a:t>
            </a:fld>
            <a:endParaRPr lang="en-US"/>
          </a:p>
        </p:txBody>
      </p:sp>
    </p:spTree>
    <p:extLst>
      <p:ext uri="{BB962C8B-B14F-4D97-AF65-F5344CB8AC3E}">
        <p14:creationId xmlns:p14="http://schemas.microsoft.com/office/powerpoint/2010/main" val="369110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13</a:t>
            </a:fld>
            <a:endParaRPr lang="en-US"/>
          </a:p>
        </p:txBody>
      </p:sp>
    </p:spTree>
    <p:extLst>
      <p:ext uri="{BB962C8B-B14F-4D97-AF65-F5344CB8AC3E}">
        <p14:creationId xmlns:p14="http://schemas.microsoft.com/office/powerpoint/2010/main" val="405442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14</a:t>
            </a:fld>
            <a:endParaRPr lang="en-US"/>
          </a:p>
        </p:txBody>
      </p:sp>
    </p:spTree>
    <p:extLst>
      <p:ext uri="{BB962C8B-B14F-4D97-AF65-F5344CB8AC3E}">
        <p14:creationId xmlns:p14="http://schemas.microsoft.com/office/powerpoint/2010/main" val="132362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15</a:t>
            </a:fld>
            <a:endParaRPr lang="en-US"/>
          </a:p>
        </p:txBody>
      </p:sp>
    </p:spTree>
    <p:extLst>
      <p:ext uri="{BB962C8B-B14F-4D97-AF65-F5344CB8AC3E}">
        <p14:creationId xmlns:p14="http://schemas.microsoft.com/office/powerpoint/2010/main" val="36475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16</a:t>
            </a:fld>
            <a:endParaRPr lang="en-US"/>
          </a:p>
        </p:txBody>
      </p:sp>
    </p:spTree>
    <p:extLst>
      <p:ext uri="{BB962C8B-B14F-4D97-AF65-F5344CB8AC3E}">
        <p14:creationId xmlns:p14="http://schemas.microsoft.com/office/powerpoint/2010/main" val="289333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17</a:t>
            </a:fld>
            <a:endParaRPr lang="en-US"/>
          </a:p>
        </p:txBody>
      </p:sp>
    </p:spTree>
    <p:extLst>
      <p:ext uri="{BB962C8B-B14F-4D97-AF65-F5344CB8AC3E}">
        <p14:creationId xmlns:p14="http://schemas.microsoft.com/office/powerpoint/2010/main" val="18431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2</a:t>
            </a:fld>
            <a:endParaRPr lang="en-US"/>
          </a:p>
        </p:txBody>
      </p:sp>
    </p:spTree>
    <p:extLst>
      <p:ext uri="{BB962C8B-B14F-4D97-AF65-F5344CB8AC3E}">
        <p14:creationId xmlns:p14="http://schemas.microsoft.com/office/powerpoint/2010/main" val="245672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3</a:t>
            </a:fld>
            <a:endParaRPr lang="en-US"/>
          </a:p>
        </p:txBody>
      </p:sp>
    </p:spTree>
    <p:extLst>
      <p:ext uri="{BB962C8B-B14F-4D97-AF65-F5344CB8AC3E}">
        <p14:creationId xmlns:p14="http://schemas.microsoft.com/office/powerpoint/2010/main" val="50486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4</a:t>
            </a:fld>
            <a:endParaRPr lang="en-US"/>
          </a:p>
        </p:txBody>
      </p:sp>
    </p:spTree>
    <p:extLst>
      <p:ext uri="{BB962C8B-B14F-4D97-AF65-F5344CB8AC3E}">
        <p14:creationId xmlns:p14="http://schemas.microsoft.com/office/powerpoint/2010/main" val="419537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5</a:t>
            </a:fld>
            <a:endParaRPr lang="en-US"/>
          </a:p>
        </p:txBody>
      </p:sp>
    </p:spTree>
    <p:extLst>
      <p:ext uri="{BB962C8B-B14F-4D97-AF65-F5344CB8AC3E}">
        <p14:creationId xmlns:p14="http://schemas.microsoft.com/office/powerpoint/2010/main" val="313339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8</a:t>
            </a:fld>
            <a:endParaRPr lang="en-US"/>
          </a:p>
        </p:txBody>
      </p:sp>
    </p:spTree>
    <p:extLst>
      <p:ext uri="{BB962C8B-B14F-4D97-AF65-F5344CB8AC3E}">
        <p14:creationId xmlns:p14="http://schemas.microsoft.com/office/powerpoint/2010/main" val="256487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9</a:t>
            </a:fld>
            <a:endParaRPr lang="en-US"/>
          </a:p>
        </p:txBody>
      </p:sp>
    </p:spTree>
    <p:extLst>
      <p:ext uri="{BB962C8B-B14F-4D97-AF65-F5344CB8AC3E}">
        <p14:creationId xmlns:p14="http://schemas.microsoft.com/office/powerpoint/2010/main" val="3243813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11</a:t>
            </a:fld>
            <a:endParaRPr lang="en-US"/>
          </a:p>
        </p:txBody>
      </p:sp>
    </p:spTree>
    <p:extLst>
      <p:ext uri="{BB962C8B-B14F-4D97-AF65-F5344CB8AC3E}">
        <p14:creationId xmlns:p14="http://schemas.microsoft.com/office/powerpoint/2010/main" val="390927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12</a:t>
            </a:fld>
            <a:endParaRPr lang="en-US"/>
          </a:p>
        </p:txBody>
      </p:sp>
    </p:spTree>
    <p:extLst>
      <p:ext uri="{BB962C8B-B14F-4D97-AF65-F5344CB8AC3E}">
        <p14:creationId xmlns:p14="http://schemas.microsoft.com/office/powerpoint/2010/main" val="405442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5116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5562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20654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1203-127D-9448-B468-D29716FE2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9B0BFB-02AD-014A-957A-57A9581E3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0D01B-97FC-AB4B-80DA-81B5EA3AC793}"/>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7786679D-4D96-4047-ADF1-1B1F6B75B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11CD0-3289-8746-AD03-5895D2BB48A7}"/>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12011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1033-A04E-D24D-96AD-5CE4FFD7A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4BACF-E6A8-C24E-994A-50D5CF2A15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FF69A-E05E-7A44-8B67-2FA76D47DEF8}"/>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BDAC7016-7A47-F14D-8322-2A0AABD82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16F78-CC8D-0941-8910-5E9C9166DDC3}"/>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392181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E155-F3D7-D846-9ECE-D731629ED9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796A5C-C87A-C446-A049-3A550E5A1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42F525-3645-9648-9369-880C3536C27B}"/>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5915E3D1-A6A3-3445-BDF5-1D385DBC4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E0826-A02B-324F-B548-A391AAAF411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48420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04C7-1DF7-774C-80F2-DB207038A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4920A-39EE-9C47-A939-5A716F884D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62144-E95F-614C-8F09-8A5C083BFA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31261-F5EA-1B42-92ED-0DEAF020D021}"/>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6" name="Footer Placeholder 5">
            <a:extLst>
              <a:ext uri="{FF2B5EF4-FFF2-40B4-BE49-F238E27FC236}">
                <a16:creationId xmlns:a16="http://schemas.microsoft.com/office/drawing/2014/main" id="{654BE786-4DB8-8247-A3AE-6D68C6932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3E606-AC6F-2D4E-B6A7-F869D8FEBF24}"/>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803623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C092-4CC1-7F41-9F3D-5420E553D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00CF7-F31A-BE4E-ACF5-E68C72565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E3587-3FFF-1F4D-8159-7921AAF0F4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916BC9-3BBB-4C48-B02E-96EA66C94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71ADF1-5122-CD41-AD68-C5CB85800E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52BEE-FB43-0F4E-BC7E-A184E46DA2E3}"/>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8" name="Footer Placeholder 7">
            <a:extLst>
              <a:ext uri="{FF2B5EF4-FFF2-40B4-BE49-F238E27FC236}">
                <a16:creationId xmlns:a16="http://schemas.microsoft.com/office/drawing/2014/main" id="{EB2A006D-9ED7-FC45-9941-3ED1CB23D5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239FD-C289-7747-B723-0DECF68EB63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89681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7CDD-8B10-484A-984C-367FE8D47C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B528C-8EF3-3F4B-8EEC-5017375AD2DC}"/>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4" name="Footer Placeholder 3">
            <a:extLst>
              <a:ext uri="{FF2B5EF4-FFF2-40B4-BE49-F238E27FC236}">
                <a16:creationId xmlns:a16="http://schemas.microsoft.com/office/drawing/2014/main" id="{ED342124-5303-394D-892A-C8935D435F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DFAC26-4846-9D4E-A492-349F3EBD37C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97014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2C53E-8E02-3342-9DD3-738C5C8E9EA5}"/>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3" name="Footer Placeholder 2">
            <a:extLst>
              <a:ext uri="{FF2B5EF4-FFF2-40B4-BE49-F238E27FC236}">
                <a16:creationId xmlns:a16="http://schemas.microsoft.com/office/drawing/2014/main" id="{210FA31E-887B-2E43-8E2D-A92D8859C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1D1E4-1B8E-104B-B376-0D82236B1C62}"/>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797944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A3FB-A2F5-B749-924C-72A389DC1F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00CB8D-4E81-5944-802A-B5A11F5E4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04B6A-2CAA-1D46-9397-0A696563E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BEF05C-C9D8-0441-96BD-0E060AC7C7F8}"/>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6" name="Footer Placeholder 5">
            <a:extLst>
              <a:ext uri="{FF2B5EF4-FFF2-40B4-BE49-F238E27FC236}">
                <a16:creationId xmlns:a16="http://schemas.microsoft.com/office/drawing/2014/main" id="{196ADBE3-32F2-1B47-BFAA-C12242BC0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95B8B-27C1-4D48-94D1-2E1418B0DAD1}"/>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86669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0859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ED6C-C7BA-7549-8A7D-092B3124C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F91452-BF31-7A43-8378-4E4C17E61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AC5C8-63A5-B348-829B-457981807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4A7097-C586-894C-A323-324237AF8C07}"/>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6" name="Footer Placeholder 5">
            <a:extLst>
              <a:ext uri="{FF2B5EF4-FFF2-40B4-BE49-F238E27FC236}">
                <a16:creationId xmlns:a16="http://schemas.microsoft.com/office/drawing/2014/main" id="{A33A159A-6D0D-A949-9867-9A1E0B314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F0B72-2C1C-7B4E-B906-805D44D4D8E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817723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C7A2-6955-8849-B757-6863C1732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D797F5-A8B9-A441-8643-F398EDB2E0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8CFB6-7086-B340-ABA3-12971318CFC9}"/>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C7060354-0BDE-234C-B8D8-DE9B1F8C3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AFE0C-08B9-6A42-A565-D2C4E586BFA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69365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2E990-B5F6-BF41-8926-087CCAF3FC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3BB0D-2636-C441-A324-F1BA507D3E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325AF-16F0-344D-A7E0-00D754B66784}"/>
              </a:ext>
            </a:extLst>
          </p:cNvPr>
          <p:cNvSpPr>
            <a:spLocks noGrp="1"/>
          </p:cNvSpPr>
          <p:nvPr>
            <p:ph type="dt" sz="half" idx="10"/>
          </p:nvPr>
        </p:nvSpPr>
        <p:spPr/>
        <p:txBody>
          <a:body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F8CDBB14-8A7F-194A-9791-892B0C63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4A0FD-FF6A-D042-A3EF-8303CAEE785A}"/>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80469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730144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829837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7262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47085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B5ACAAC-C92B-4F80-82DF-8B5BC8135306}" type="datetimeFigureOut">
              <a:rPr lang="en-US" smtClean="0"/>
              <a:t>10/21/23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105385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B5ACAAC-C92B-4F80-82DF-8B5BC8135306}" type="datetimeFigureOut">
              <a:rPr lang="en-US" smtClean="0"/>
              <a:t>10/21/23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98264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ACAAC-C92B-4F80-82DF-8B5BC8135306}" type="datetimeFigureOut">
              <a:rPr lang="en-US" smtClean="0"/>
              <a:t>10/21/23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82601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104086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193898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99258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513277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0520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888151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4711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814616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352631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14064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38368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5ACAAC-C92B-4F80-82DF-8B5BC8135306}" type="datetimeFigureOut">
              <a:rPr lang="en-US" smtClean="0"/>
              <a:t>10/21/23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14963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5ACAAC-C92B-4F80-82DF-8B5BC8135306}" type="datetimeFigureOut">
              <a:rPr lang="en-US" smtClean="0"/>
              <a:t>10/21/23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24866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ACAAC-C92B-4F80-82DF-8B5BC8135306}" type="datetimeFigureOut">
              <a:rPr lang="en-US" smtClean="0"/>
              <a:t>10/21/23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99697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7787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926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ACAAC-C92B-4F80-82DF-8B5BC8135306}" type="datetimeFigureOut">
              <a:rPr lang="en-US" smtClean="0"/>
              <a:t>10/21/23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F76D2-5B3F-46F2-83A1-B05E40BED83F}" type="slidenum">
              <a:rPr lang="en-US" smtClean="0"/>
              <a:t>‹#›</a:t>
            </a:fld>
            <a:endParaRPr lang="en-US"/>
          </a:p>
        </p:txBody>
      </p:sp>
    </p:spTree>
    <p:extLst>
      <p:ext uri="{BB962C8B-B14F-4D97-AF65-F5344CB8AC3E}">
        <p14:creationId xmlns:p14="http://schemas.microsoft.com/office/powerpoint/2010/main" val="27071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A25E3-CE1B-AD4A-A686-5AB38FBE6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9AD51-9B6C-3242-B6C5-437BD0DC7F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B747-CD69-D749-9B09-FC88E9D01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EA863-8DEA-2241-84F2-C804A22D18FC}" type="datetimeFigureOut">
              <a:rPr lang="en-US" smtClean="0"/>
              <a:t>10/21/23</a:t>
            </a:fld>
            <a:endParaRPr lang="en-US"/>
          </a:p>
        </p:txBody>
      </p:sp>
      <p:sp>
        <p:nvSpPr>
          <p:cNvPr id="5" name="Footer Placeholder 4">
            <a:extLst>
              <a:ext uri="{FF2B5EF4-FFF2-40B4-BE49-F238E27FC236}">
                <a16:creationId xmlns:a16="http://schemas.microsoft.com/office/drawing/2014/main" id="{14241734-F9F4-F34D-896F-EE146A3F7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CB840-AF77-6C43-85AA-F41226703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DF229-44EF-1F4B-9494-15CE370149ED}" type="slidenum">
              <a:rPr lang="en-US" smtClean="0"/>
              <a:t>‹#›</a:t>
            </a:fld>
            <a:endParaRPr lang="en-US"/>
          </a:p>
        </p:txBody>
      </p:sp>
    </p:spTree>
    <p:extLst>
      <p:ext uri="{BB962C8B-B14F-4D97-AF65-F5344CB8AC3E}">
        <p14:creationId xmlns:p14="http://schemas.microsoft.com/office/powerpoint/2010/main" val="22633508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B5ACAAC-C92B-4F80-82DF-8B5BC8135306}" type="datetimeFigureOut">
              <a:rPr lang="en-US" smtClean="0"/>
              <a:t>10/21/23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29F76D2-5B3F-46F2-83A1-B05E40BED83F}" type="slidenum">
              <a:rPr lang="en-US" smtClean="0"/>
              <a:t>‹#›</a:t>
            </a:fld>
            <a:endParaRPr lang="en-US"/>
          </a:p>
        </p:txBody>
      </p:sp>
    </p:spTree>
    <p:extLst>
      <p:ext uri="{BB962C8B-B14F-4D97-AF65-F5344CB8AC3E}">
        <p14:creationId xmlns:p14="http://schemas.microsoft.com/office/powerpoint/2010/main" val="3287289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91"/>
            <a:ext cx="12192000" cy="6859891"/>
          </a:xfrm>
        </p:spPr>
      </p:pic>
    </p:spTree>
    <p:extLst>
      <p:ext uri="{BB962C8B-B14F-4D97-AF65-F5344CB8AC3E}">
        <p14:creationId xmlns:p14="http://schemas.microsoft.com/office/powerpoint/2010/main" val="380955904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brown poster with white text&#10;&#10;Description automatically generated">
            <a:extLst>
              <a:ext uri="{FF2B5EF4-FFF2-40B4-BE49-F238E27FC236}">
                <a16:creationId xmlns:a16="http://schemas.microsoft.com/office/drawing/2014/main" id="{C8FE2CE0-917E-D98F-2D6C-3BB4CF53C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210" y="0"/>
            <a:ext cx="4977580" cy="6857999"/>
          </a:xfrm>
        </p:spPr>
      </p:pic>
    </p:spTree>
    <p:extLst>
      <p:ext uri="{BB962C8B-B14F-4D97-AF65-F5344CB8AC3E}">
        <p14:creationId xmlns:p14="http://schemas.microsoft.com/office/powerpoint/2010/main" val="1974150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091EE-6688-C373-2FA7-4EE8AB350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
            <a:ext cx="12194859" cy="6850800"/>
          </a:xfrm>
          <a:prstGeom prst="rect">
            <a:avLst/>
          </a:prstGeom>
        </p:spPr>
      </p:pic>
    </p:spTree>
    <p:extLst>
      <p:ext uri="{BB962C8B-B14F-4D97-AF65-F5344CB8AC3E}">
        <p14:creationId xmlns:p14="http://schemas.microsoft.com/office/powerpoint/2010/main" val="5266055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356757" cy="6858000"/>
          </a:xfrm>
        </p:spPr>
      </p:pic>
    </p:spTree>
    <p:extLst>
      <p:ext uri="{BB962C8B-B14F-4D97-AF65-F5344CB8AC3E}">
        <p14:creationId xmlns:p14="http://schemas.microsoft.com/office/powerpoint/2010/main" val="41918519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84099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23" t="38295" r="-623" b="19517"/>
          <a:stretch/>
        </p:blipFill>
        <p:spPr>
          <a:xfrm>
            <a:off x="0" y="1767"/>
            <a:ext cx="12304295" cy="6858000"/>
          </a:xfrm>
        </p:spPr>
      </p:pic>
      <p:sp>
        <p:nvSpPr>
          <p:cNvPr id="10" name="Rectangle 9"/>
          <p:cNvSpPr/>
          <p:nvPr/>
        </p:nvSpPr>
        <p:spPr>
          <a:xfrm>
            <a:off x="1771160" y="775873"/>
            <a:ext cx="8761973" cy="3643951"/>
          </a:xfrm>
          <a:prstGeom prst="rect">
            <a:avLst/>
          </a:prstGeom>
          <a:solidFill>
            <a:srgbClr val="B3C4D6">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5CE8BB-80EC-D346-8490-84A154C4C9CB}"/>
              </a:ext>
            </a:extLst>
          </p:cNvPr>
          <p:cNvSpPr txBox="1"/>
          <p:nvPr/>
        </p:nvSpPr>
        <p:spPr>
          <a:xfrm>
            <a:off x="1731502" y="1505241"/>
            <a:ext cx="8761973" cy="2185214"/>
          </a:xfrm>
          <a:prstGeom prst="rect">
            <a:avLst/>
          </a:prstGeom>
          <a:noFill/>
        </p:spPr>
        <p:txBody>
          <a:bodyPr wrap="square" rtlCol="0">
            <a:spAutoFit/>
          </a:bodyPr>
          <a:lstStyle/>
          <a:p>
            <a:pPr algn="ctr"/>
            <a:r>
              <a:rPr lang="en-US" sz="4400" dirty="0"/>
              <a:t>Visit the INFO TABLE in the foyer and check out which </a:t>
            </a:r>
            <a:r>
              <a:rPr lang="en-US" sz="4800" dirty="0"/>
              <a:t>HOME GROUP </a:t>
            </a:r>
            <a:r>
              <a:rPr lang="en-US" sz="4400" dirty="0"/>
              <a:t>is best for you!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81182"/>
            <a:ext cx="12224978" cy="2178585"/>
          </a:xfrm>
          <a:prstGeom prst="rect">
            <a:avLst/>
          </a:prstGeom>
        </p:spPr>
      </p:pic>
    </p:spTree>
    <p:extLst>
      <p:ext uri="{BB962C8B-B14F-4D97-AF65-F5344CB8AC3E}">
        <p14:creationId xmlns:p14="http://schemas.microsoft.com/office/powerpoint/2010/main" val="7761860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hands holding a flower&#10;&#10;Description automatically generated">
            <a:extLst>
              <a:ext uri="{FF2B5EF4-FFF2-40B4-BE49-F238E27FC236}">
                <a16:creationId xmlns:a16="http://schemas.microsoft.com/office/drawing/2014/main" id="{CA11F45D-2590-5AC8-61FE-BADF790813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626"/>
          </a:xfrm>
        </p:spPr>
      </p:pic>
    </p:spTree>
    <p:extLst>
      <p:ext uri="{BB962C8B-B14F-4D97-AF65-F5344CB8AC3E}">
        <p14:creationId xmlns:p14="http://schemas.microsoft.com/office/powerpoint/2010/main" val="2177666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74"/>
            <a:ext cx="12192000" cy="6858474"/>
          </a:xfrm>
        </p:spPr>
      </p:pic>
    </p:spTree>
    <p:extLst>
      <p:ext uri="{BB962C8B-B14F-4D97-AF65-F5344CB8AC3E}">
        <p14:creationId xmlns:p14="http://schemas.microsoft.com/office/powerpoint/2010/main" val="3005702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1157" cy="6858000"/>
          </a:xfrm>
        </p:spPr>
      </p:pic>
    </p:spTree>
    <p:extLst>
      <p:ext uri="{BB962C8B-B14F-4D97-AF65-F5344CB8AC3E}">
        <p14:creationId xmlns:p14="http://schemas.microsoft.com/office/powerpoint/2010/main" val="10855941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019"/>
            <a:ext cx="12192000" cy="6862019"/>
          </a:xfrm>
        </p:spPr>
      </p:pic>
    </p:spTree>
    <p:extLst>
      <p:ext uri="{BB962C8B-B14F-4D97-AF65-F5344CB8AC3E}">
        <p14:creationId xmlns:p14="http://schemas.microsoft.com/office/powerpoint/2010/main" val="219369785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819"/>
            <a:ext cx="12192000" cy="6954819"/>
          </a:xfrm>
          <a:prstGeom prst="rect">
            <a:avLst/>
          </a:prstGeom>
        </p:spPr>
      </p:pic>
      <p:sp>
        <p:nvSpPr>
          <p:cNvPr id="6" name="Content Placeholder 5"/>
          <p:cNvSpPr>
            <a:spLocks noGrp="1"/>
          </p:cNvSpPr>
          <p:nvPr>
            <p:ph idx="1"/>
          </p:nvPr>
        </p:nvSpPr>
        <p:spPr>
          <a:xfrm>
            <a:off x="5087154" y="365125"/>
            <a:ext cx="6722773" cy="5811838"/>
          </a:xfrm>
        </p:spPr>
        <p:txBody>
          <a:bodyPr>
            <a:normAutofit lnSpcReduction="10000"/>
          </a:bodyPr>
          <a:lstStyle/>
          <a:p>
            <a:pPr marL="0" indent="0">
              <a:buNone/>
            </a:pPr>
            <a:r>
              <a:rPr lang="en-US" sz="3200" dirty="0">
                <a:solidFill>
                  <a:schemeClr val="bg1"/>
                </a:solidFill>
              </a:rPr>
              <a:t>Want to learn more about PCF? </a:t>
            </a:r>
          </a:p>
          <a:p>
            <a:pPr marL="0" indent="0">
              <a:buNone/>
            </a:pPr>
            <a:endParaRPr lang="en-US" dirty="0">
              <a:solidFill>
                <a:schemeClr val="bg1"/>
              </a:solidFill>
            </a:endParaRPr>
          </a:p>
          <a:p>
            <a:pPr marL="0" indent="0" algn="ctr">
              <a:buNone/>
            </a:pPr>
            <a:r>
              <a:rPr lang="en-US" sz="3200" i="1" dirty="0">
                <a:solidFill>
                  <a:schemeClr val="accent4">
                    <a:lumMod val="60000"/>
                    <a:lumOff val="40000"/>
                  </a:schemeClr>
                </a:solidFill>
              </a:rPr>
              <a:t>YOU’RE INVITED TO </a:t>
            </a:r>
          </a:p>
          <a:p>
            <a:pPr marL="0" indent="0" algn="ctr">
              <a:buNone/>
            </a:pPr>
            <a:r>
              <a:rPr lang="en-US" sz="4000" u="sng" dirty="0">
                <a:solidFill>
                  <a:schemeClr val="bg1"/>
                </a:solidFill>
                <a:effectLst>
                  <a:outerShdw blurRad="38100" dist="38100" dir="2700000" algn="tl">
                    <a:srgbClr val="000000">
                      <a:alpha val="43137"/>
                    </a:srgbClr>
                  </a:outerShdw>
                </a:effectLst>
              </a:rPr>
              <a:t>NEW CONNECTIONS LUNCH</a:t>
            </a:r>
          </a:p>
          <a:p>
            <a:pPr marL="0" indent="0" algn="ctr">
              <a:buNone/>
            </a:pPr>
            <a:r>
              <a:rPr lang="en-US" dirty="0">
                <a:solidFill>
                  <a:schemeClr val="bg1"/>
                </a:solidFill>
              </a:rPr>
              <a:t>(4th Sunday of each month)</a:t>
            </a:r>
          </a:p>
          <a:p>
            <a:pPr marL="0" indent="0" algn="ctr">
              <a:buNone/>
            </a:pPr>
            <a:endParaRPr lang="en-US" dirty="0">
              <a:solidFill>
                <a:schemeClr val="bg1"/>
              </a:solidFill>
            </a:endParaRPr>
          </a:p>
          <a:p>
            <a:r>
              <a:rPr lang="en-US" sz="3200" dirty="0">
                <a:solidFill>
                  <a:schemeClr val="bg1"/>
                </a:solidFill>
              </a:rPr>
              <a:t>Light lunch with new friends</a:t>
            </a:r>
          </a:p>
          <a:p>
            <a:r>
              <a:rPr lang="en-US" sz="3200" dirty="0">
                <a:solidFill>
                  <a:schemeClr val="bg1"/>
                </a:solidFill>
              </a:rPr>
              <a:t>Get to know pastors and a few leaders</a:t>
            </a:r>
          </a:p>
          <a:p>
            <a:r>
              <a:rPr lang="en-US" sz="3200" dirty="0">
                <a:solidFill>
                  <a:schemeClr val="bg1"/>
                </a:solidFill>
              </a:rPr>
              <a:t>Learn the history of PCF, core values  and practical information</a:t>
            </a:r>
          </a:p>
          <a:p>
            <a:endParaRPr lang="en-US" dirty="0">
              <a:solidFill>
                <a:schemeClr val="bg1"/>
              </a:solidFill>
            </a:endParaRPr>
          </a:p>
        </p:txBody>
      </p:sp>
      <p:sp>
        <p:nvSpPr>
          <p:cNvPr id="3" name="TextBox 2">
            <a:extLst>
              <a:ext uri="{FF2B5EF4-FFF2-40B4-BE49-F238E27FC236}">
                <a16:creationId xmlns:a16="http://schemas.microsoft.com/office/drawing/2014/main" id="{FB86112F-33B2-C5D2-7D0A-A9761895D3C3}"/>
              </a:ext>
            </a:extLst>
          </p:cNvPr>
          <p:cNvSpPr txBox="1"/>
          <p:nvPr/>
        </p:nvSpPr>
        <p:spPr>
          <a:xfrm>
            <a:off x="-1610139" y="1689652"/>
            <a:ext cx="184731" cy="369332"/>
          </a:xfrm>
          <a:prstGeom prst="rect">
            <a:avLst/>
          </a:prstGeom>
          <a:noFill/>
        </p:spPr>
        <p:txBody>
          <a:bodyPr wrap="none" rtlCol="0">
            <a:spAutoFit/>
          </a:bodyPr>
          <a:lstStyle/>
          <a:p>
            <a:endParaRPr lang="en-CZ"/>
          </a:p>
        </p:txBody>
      </p:sp>
    </p:spTree>
    <p:extLst>
      <p:ext uri="{BB962C8B-B14F-4D97-AF65-F5344CB8AC3E}">
        <p14:creationId xmlns:p14="http://schemas.microsoft.com/office/powerpoint/2010/main" val="36241853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DFFA2-5E97-4EDC-2BD8-F25C6F4F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B0F66A4-0AA9-5075-1A1A-612A9488C00E}"/>
              </a:ext>
            </a:extLst>
          </p:cNvPr>
          <p:cNvPicPr>
            <a:picLocks noChangeAspect="1"/>
          </p:cNvPicPr>
          <p:nvPr/>
        </p:nvPicPr>
        <p:blipFill>
          <a:blip r:embed="rId4">
            <a:duotone>
              <a:prstClr val="black"/>
              <a:schemeClr val="accent2">
                <a:tint val="45000"/>
                <a:satMod val="400000"/>
              </a:schemeClr>
            </a:duotone>
            <a:alphaModFix amt="70000"/>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02332" y="3914404"/>
            <a:ext cx="2587336" cy="2587336"/>
          </a:xfrm>
          <a:prstGeom prst="rect">
            <a:avLst/>
          </a:prstGeom>
          <a:noFill/>
          <a:ln>
            <a:noFill/>
          </a:ln>
        </p:spPr>
      </p:pic>
      <p:sp>
        <p:nvSpPr>
          <p:cNvPr id="11" name="TextBox 10">
            <a:extLst>
              <a:ext uri="{FF2B5EF4-FFF2-40B4-BE49-F238E27FC236}">
                <a16:creationId xmlns:a16="http://schemas.microsoft.com/office/drawing/2014/main" id="{8E8003BB-889A-A9F5-EE35-46AE11C36254}"/>
              </a:ext>
            </a:extLst>
          </p:cNvPr>
          <p:cNvSpPr txBox="1"/>
          <p:nvPr/>
        </p:nvSpPr>
        <p:spPr>
          <a:xfrm>
            <a:off x="118753" y="356260"/>
            <a:ext cx="11958452" cy="2862322"/>
          </a:xfrm>
          <a:prstGeom prst="rect">
            <a:avLst/>
          </a:prstGeom>
          <a:noFill/>
        </p:spPr>
        <p:txBody>
          <a:bodyPr wrap="square" rtlCol="0">
            <a:spAutoFit/>
          </a:bodyPr>
          <a:lstStyle/>
          <a:p>
            <a:pPr algn="ctr"/>
            <a:r>
              <a:rPr lang="en-CZ" sz="6000" dirty="0">
                <a:latin typeface="Apple Chancery" panose="03020702040506060504" pitchFamily="66" charset="-79"/>
                <a:cs typeface="Apple Chancery" panose="03020702040506060504" pitchFamily="66" charset="-79"/>
              </a:rPr>
              <a:t>Saturday Online Prayer Meeting</a:t>
            </a:r>
          </a:p>
          <a:p>
            <a:pPr algn="ctr"/>
            <a:endParaRPr lang="en-CZ" sz="6000" dirty="0">
              <a:latin typeface="Apple Chancery" panose="03020702040506060504" pitchFamily="66" charset="-79"/>
              <a:cs typeface="Apple Chancery" panose="03020702040506060504" pitchFamily="66" charset="-79"/>
            </a:endParaRPr>
          </a:p>
          <a:p>
            <a:pPr algn="ctr"/>
            <a:r>
              <a:rPr lang="en-CZ" sz="6000" dirty="0">
                <a:latin typeface="Apple Chancery" panose="03020702040506060504" pitchFamily="66" charset="-79"/>
                <a:cs typeface="Apple Chancery" panose="03020702040506060504" pitchFamily="66" charset="-79"/>
              </a:rPr>
              <a:t>Every Saturday morning at 9:30 am</a:t>
            </a:r>
          </a:p>
        </p:txBody>
      </p:sp>
    </p:spTree>
    <p:extLst>
      <p:ext uri="{BB962C8B-B14F-4D97-AF65-F5344CB8AC3E}">
        <p14:creationId xmlns:p14="http://schemas.microsoft.com/office/powerpoint/2010/main" val="10995174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45B5149-AC98-E728-86BF-FEE388172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 y="0"/>
            <a:ext cx="12213204" cy="6858000"/>
          </a:xfrm>
          <a:prstGeom prst="rect">
            <a:avLst/>
          </a:prstGeom>
        </p:spPr>
      </p:pic>
    </p:spTree>
    <p:extLst>
      <p:ext uri="{BB962C8B-B14F-4D97-AF65-F5344CB8AC3E}">
        <p14:creationId xmlns:p14="http://schemas.microsoft.com/office/powerpoint/2010/main" val="19331313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event&#10;&#10;Description automatically generated with medium confidence">
            <a:extLst>
              <a:ext uri="{FF2B5EF4-FFF2-40B4-BE49-F238E27FC236}">
                <a16:creationId xmlns:a16="http://schemas.microsoft.com/office/drawing/2014/main" id="{A5A33C0E-FFE4-E424-B1B4-8B7E3EC4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43164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3510C67-508B-BBD9-0E71-2A0AC3A0F9A2}"/>
              </a:ext>
            </a:extLst>
          </p:cNvPr>
          <p:cNvSpPr txBox="1"/>
          <p:nvPr/>
        </p:nvSpPr>
        <p:spPr>
          <a:xfrm>
            <a:off x="5895780" y="700696"/>
            <a:ext cx="5815304" cy="707886"/>
          </a:xfrm>
          <a:prstGeom prst="rect">
            <a:avLst/>
          </a:prstGeom>
          <a:noFill/>
        </p:spPr>
        <p:txBody>
          <a:bodyPr wrap="square">
            <a:spAutoFit/>
          </a:bodyPr>
          <a:lstStyle/>
          <a:p>
            <a:r>
              <a:rPr lang="en-US" sz="4000" b="1" dirty="0">
                <a:solidFill>
                  <a:srgbClr val="0070C0"/>
                </a:solidFill>
                <a:latin typeface="Aptos Black" panose="020F0502020204030204" pitchFamily="34" charset="0"/>
              </a:rPr>
              <a:t>Together we can Help</a:t>
            </a:r>
          </a:p>
        </p:txBody>
      </p:sp>
      <p:pic>
        <p:nvPicPr>
          <p:cNvPr id="19" name="Picture 18" descr="A person and person sitting at a table with a baby&#10;&#10;Description automatically generated">
            <a:extLst>
              <a:ext uri="{FF2B5EF4-FFF2-40B4-BE49-F238E27FC236}">
                <a16:creationId xmlns:a16="http://schemas.microsoft.com/office/drawing/2014/main" id="{CD61ACA5-48F1-C32E-4419-7B4B0566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06" y="561382"/>
            <a:ext cx="3340359" cy="2505269"/>
          </a:xfrm>
          <a:prstGeom prst="rect">
            <a:avLst/>
          </a:prstGeom>
        </p:spPr>
      </p:pic>
      <p:sp>
        <p:nvSpPr>
          <p:cNvPr id="21" name="TextBox 20">
            <a:extLst>
              <a:ext uri="{FF2B5EF4-FFF2-40B4-BE49-F238E27FC236}">
                <a16:creationId xmlns:a16="http://schemas.microsoft.com/office/drawing/2014/main" id="{84AA77AD-5B0E-F907-8D48-89EEE851DA2E}"/>
              </a:ext>
            </a:extLst>
          </p:cNvPr>
          <p:cNvSpPr txBox="1"/>
          <p:nvPr/>
        </p:nvSpPr>
        <p:spPr>
          <a:xfrm>
            <a:off x="5467739" y="1408582"/>
            <a:ext cx="6792684" cy="523220"/>
          </a:xfrm>
          <a:prstGeom prst="rect">
            <a:avLst/>
          </a:prstGeom>
          <a:noFill/>
        </p:spPr>
        <p:txBody>
          <a:bodyPr wrap="square">
            <a:spAutoFit/>
          </a:bodyPr>
          <a:lstStyle/>
          <a:p>
            <a:r>
              <a:rPr lang="en-US" sz="2800" b="1" u="sng" dirty="0">
                <a:latin typeface="ADLaM Display" panose="02010000000000000000" pitchFamily="2" charset="0"/>
                <a:ea typeface="ADLaM Display" panose="02010000000000000000" pitchFamily="2" charset="0"/>
                <a:cs typeface="ADLaM Display" panose="02010000000000000000" pitchFamily="2" charset="0"/>
              </a:rPr>
              <a:t>Open Donation For REVIERO FAMILY</a:t>
            </a:r>
          </a:p>
        </p:txBody>
      </p:sp>
      <p:sp>
        <p:nvSpPr>
          <p:cNvPr id="23" name="TextBox 22">
            <a:extLst>
              <a:ext uri="{FF2B5EF4-FFF2-40B4-BE49-F238E27FC236}">
                <a16:creationId xmlns:a16="http://schemas.microsoft.com/office/drawing/2014/main" id="{40569A6E-FE7A-B0C8-511D-828980BCCC86}"/>
              </a:ext>
            </a:extLst>
          </p:cNvPr>
          <p:cNvSpPr txBox="1"/>
          <p:nvPr/>
        </p:nvSpPr>
        <p:spPr>
          <a:xfrm>
            <a:off x="5467739" y="2193412"/>
            <a:ext cx="6825342" cy="2677656"/>
          </a:xfrm>
          <a:prstGeom prst="rect">
            <a:avLst/>
          </a:prstGeom>
          <a:noFill/>
        </p:spPr>
        <p:txBody>
          <a:bodyPr wrap="square">
            <a:spAutoFit/>
          </a:bodyPr>
          <a:lstStyle/>
          <a:p>
            <a:r>
              <a:rPr lang="cs-CZ" sz="2400" dirty="0" err="1"/>
              <a:t>Please</a:t>
            </a:r>
            <a:r>
              <a:rPr lang="cs-CZ" sz="2400" dirty="0"/>
              <a:t> </a:t>
            </a:r>
            <a:r>
              <a:rPr lang="cs-CZ" sz="2400" dirty="0" err="1"/>
              <a:t>consider</a:t>
            </a:r>
            <a:r>
              <a:rPr lang="cs-CZ" sz="2400" dirty="0"/>
              <a:t> </a:t>
            </a:r>
            <a:r>
              <a:rPr lang="en-US" sz="2400" dirty="0" err="1"/>
              <a:t>donati</a:t>
            </a:r>
            <a:r>
              <a:rPr lang="cs-CZ" sz="2400" dirty="0" err="1"/>
              <a:t>ng</a:t>
            </a:r>
            <a:r>
              <a:rPr lang="en-US" sz="2400" dirty="0"/>
              <a:t> to help our dear friends Carlos and Zuzana </a:t>
            </a:r>
            <a:r>
              <a:rPr lang="en-US" sz="2400" dirty="0" err="1"/>
              <a:t>Reviero</a:t>
            </a:r>
            <a:r>
              <a:rPr lang="en-US" sz="2400" dirty="0"/>
              <a:t> to purchase a 8 seat vehicle which will fit the whole family and electric wheelchair for Carlos. Shall more than the necessary amount be collected, it will be used to pay for therapies either at home or at a specialized therapy </a:t>
            </a:r>
            <a:r>
              <a:rPr lang="en-US" sz="2400" dirty="0" err="1"/>
              <a:t>centre</a:t>
            </a:r>
            <a:r>
              <a:rPr lang="en-US" sz="2400" dirty="0"/>
              <a:t>.</a:t>
            </a:r>
          </a:p>
        </p:txBody>
      </p:sp>
      <p:sp>
        <p:nvSpPr>
          <p:cNvPr id="27" name="TextBox 26">
            <a:extLst>
              <a:ext uri="{FF2B5EF4-FFF2-40B4-BE49-F238E27FC236}">
                <a16:creationId xmlns:a16="http://schemas.microsoft.com/office/drawing/2014/main" id="{49BF1F43-AB0A-225F-EBE3-BACD991D531C}"/>
              </a:ext>
            </a:extLst>
          </p:cNvPr>
          <p:cNvSpPr txBox="1"/>
          <p:nvPr/>
        </p:nvSpPr>
        <p:spPr>
          <a:xfrm>
            <a:off x="5467739" y="5449418"/>
            <a:ext cx="6825342" cy="830997"/>
          </a:xfrm>
          <a:prstGeom prst="rect">
            <a:avLst/>
          </a:prstGeom>
          <a:noFill/>
        </p:spPr>
        <p:txBody>
          <a:bodyPr wrap="square">
            <a:spAutoFit/>
          </a:bodyPr>
          <a:lstStyle/>
          <a:p>
            <a:r>
              <a:rPr lang="en-US" sz="2400" b="1" dirty="0">
                <a:solidFill>
                  <a:srgbClr val="0070C0"/>
                </a:solidFill>
                <a:latin typeface="Aptos Black" panose="020B0004020202020204" pitchFamily="34" charset="0"/>
              </a:rPr>
              <a:t>https://www.donio.cz/zivot-nepocka-auto-ktere-uveze-celou-rodinu</a:t>
            </a:r>
          </a:p>
        </p:txBody>
      </p:sp>
      <p:pic>
        <p:nvPicPr>
          <p:cNvPr id="15" name="Picture 14" descr="A group of kids and a person with a cake&#10;&#10;Description automatically generated">
            <a:extLst>
              <a:ext uri="{FF2B5EF4-FFF2-40B4-BE49-F238E27FC236}">
                <a16:creationId xmlns:a16="http://schemas.microsoft.com/office/drawing/2014/main" id="{CD0DEAE0-93B9-2C88-FB6F-2A427AE39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18" y="3152396"/>
            <a:ext cx="2217507" cy="2955521"/>
          </a:xfrm>
          <a:prstGeom prst="rect">
            <a:avLst/>
          </a:prstGeom>
        </p:spPr>
      </p:pic>
      <p:pic>
        <p:nvPicPr>
          <p:cNvPr id="17" name="Picture 16" descr="A person in a wheelchair holding a child's shoulder&#10;&#10;Description automatically generated">
            <a:extLst>
              <a:ext uri="{FF2B5EF4-FFF2-40B4-BE49-F238E27FC236}">
                <a16:creationId xmlns:a16="http://schemas.microsoft.com/office/drawing/2014/main" id="{E20C008A-BB80-349F-3F71-936AB7CEB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077" y="3152396"/>
            <a:ext cx="2217507" cy="2955521"/>
          </a:xfrm>
          <a:prstGeom prst="rect">
            <a:avLst/>
          </a:prstGeom>
        </p:spPr>
      </p:pic>
    </p:spTree>
    <p:extLst>
      <p:ext uri="{BB962C8B-B14F-4D97-AF65-F5344CB8AC3E}">
        <p14:creationId xmlns:p14="http://schemas.microsoft.com/office/powerpoint/2010/main" val="31470700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water&#10;&#10;Description automatically generated">
            <a:extLst>
              <a:ext uri="{FF2B5EF4-FFF2-40B4-BE49-F238E27FC236}">
                <a16:creationId xmlns:a16="http://schemas.microsoft.com/office/drawing/2014/main" id="{E0809BD7-9191-DAA8-665F-018CCB43D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84009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white text&#10;&#10;Description automatically generated">
            <a:extLst>
              <a:ext uri="{FF2B5EF4-FFF2-40B4-BE49-F238E27FC236}">
                <a16:creationId xmlns:a16="http://schemas.microsoft.com/office/drawing/2014/main" id="{AE2FFEAB-D910-5BF0-C5A3-51E9386C4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1854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4260</TotalTime>
  <Words>162</Words>
  <Application>Microsoft Macintosh PowerPoint</Application>
  <PresentationFormat>Widescreen</PresentationFormat>
  <Paragraphs>31</Paragraphs>
  <Slides>17</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ADLaM Display</vt:lpstr>
      <vt:lpstr>Apple Chancery</vt:lpstr>
      <vt:lpstr>Aptos Black</vt:lpstr>
      <vt:lpstr>Arial</vt:lpstr>
      <vt:lpstr>Calibri</vt:lpstr>
      <vt:lpstr>Calibri Light</vt:lpstr>
      <vt:lpstr>Century Gothic</vt:lpstr>
      <vt:lpstr>Wingdings 3</vt:lpstr>
      <vt:lpstr>Office Theme</vt:lpstr>
      <vt:lpstr>1_Office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Mullen</dc:creator>
  <cp:lastModifiedBy>Projection PCF</cp:lastModifiedBy>
  <cp:revision>212</cp:revision>
  <dcterms:created xsi:type="dcterms:W3CDTF">2019-01-06T09:48:40Z</dcterms:created>
  <dcterms:modified xsi:type="dcterms:W3CDTF">2023-10-21T21:52:01Z</dcterms:modified>
</cp:coreProperties>
</file>