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sldIdLst>
    <p:sldId id="297" r:id="rId3"/>
    <p:sldId id="284" r:id="rId4"/>
    <p:sldId id="261" r:id="rId5"/>
    <p:sldId id="310" r:id="rId6"/>
    <p:sldId id="323" r:id="rId7"/>
    <p:sldId id="312" r:id="rId8"/>
    <p:sldId id="327" r:id="rId9"/>
    <p:sldId id="328" r:id="rId10"/>
    <p:sldId id="256" r:id="rId11"/>
    <p:sldId id="302" r:id="rId12"/>
    <p:sldId id="265" r:id="rId13"/>
    <p:sldId id="289" r:id="rId14"/>
    <p:sldId id="268" r:id="rId15"/>
    <p:sldId id="28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2D75F"/>
    <a:srgbClr val="B3C4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48" autoAdjust="0"/>
    <p:restoredTop sz="91532" autoAdjust="0"/>
  </p:normalViewPr>
  <p:slideViewPr>
    <p:cSldViewPr snapToGrid="0">
      <p:cViewPr varScale="1">
        <p:scale>
          <a:sx n="73" d="100"/>
          <a:sy n="73" d="100"/>
        </p:scale>
        <p:origin x="216" y="4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2A6325-5803-455C-90F3-4BA864CD4338}" type="datetimeFigureOut">
              <a:rPr lang="en-US" smtClean="0"/>
              <a:t>2/24/24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6475F-CA5D-4689-B5E7-6F45B26BE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22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1061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94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3307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11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728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862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370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276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5494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20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202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20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2/24/24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6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2/24/24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62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2/24/24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54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A1203-127D-9448-B468-D29716FE2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9B0BFB-02AD-014A-957A-57A9581E3C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0D01B-97FC-AB4B-80DA-81B5EA3AC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2/24/24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6679D-4D96-4047-ADF1-1B1F6B75B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11CD0-3289-8746-AD03-5895D2BB4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11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01033-A04E-D24D-96AD-5CE4FFD7A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4BACF-E6A8-C24E-994A-50D5CF2A15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FF69A-E05E-7A44-8B67-2FA76D47D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2/24/24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AC7016-7A47-F14D-8322-2A0AABD82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16F78-CC8D-0941-8910-5E9C9166D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18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1E155-F3D7-D846-9ECE-D731629ED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796A5C-C87A-C446-A049-3A550E5A1C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2F525-3645-9648-9369-880C3536C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2/24/24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15E3D1-A6A3-3445-BDF5-1D385DBC4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E0826-A02B-324F-B548-A391AAAF4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20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F04C7-1DF7-774C-80F2-DB207038A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4920A-39EE-9C47-A939-5A716F884D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162144-E95F-614C-8F09-8A5C083BFA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331261-F5EA-1B42-92ED-0DEAF020D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2/24/24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4BE786-4DB8-8247-A3AE-6D68C6932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43E606-AC6F-2D4E-B6A7-F869D8FEB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62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C092-4CC1-7F41-9F3D-5420E553D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100CF7-F31A-BE4E-ACF5-E68C72565A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1E3587-3FFF-1F4D-8159-7921AAF0F4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916BC9-3BBB-4C48-B02E-96EA66C94F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71ADF1-5122-CD41-AD68-C5CB85800E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A52BEE-FB43-0F4E-BC7E-A184E46DA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2/24/24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2A006D-9ED7-FC45-9941-3ED1CB23D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3239FD-C289-7747-B723-0DECF68EB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81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A7CDD-8B10-484A-984C-367FE8D47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5B528C-8EF3-3F4B-8EEC-5017375AD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2/24/24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342124-5303-394D-892A-C8935D435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DFAC26-4846-9D4E-A492-349F3EBD3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4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22C53E-8E02-3342-9DD3-738C5C8E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2/24/24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0FA31E-887B-2E43-8E2D-A92D8859C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E1D1E4-1B8E-104B-B376-0D82236B1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4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FA3FB-A2F5-B749-924C-72A389DC1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0CB8D-4E81-5944-802A-B5A11F5E4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F04B6A-2CAA-1D46-9397-0A696563E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BEF05C-C9D8-0441-96BD-0E060AC7C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2/24/24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6ADBE3-32F2-1B47-BFAA-C12242BC0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95B8B-27C1-4D48-94D1-2E1418B0D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69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2/24/24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59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6ED6C-C7BA-7549-8A7D-092B3124C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F91452-BF31-7A43-8378-4E4C17E61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BAC5C8-63A5-B348-829B-457981807A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4A7097-C586-894C-A323-324237AF8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2/24/24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3A159A-6D0D-A949-9867-9A1E0B314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7F0B72-2C1C-7B4E-B906-805D44D4D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72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2C7A2-6955-8849-B757-6863C1732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D797F5-A8B9-A441-8643-F398EDB2E0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E8CFB6-7086-B340-ABA3-12971318C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2/24/24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60354-0BDE-234C-B8D8-DE9B1F8C3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AAFE0C-08B9-6A42-A565-D2C4E586B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65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42E990-B5F6-BF41-8926-087CCAF3FC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3BB0D-2636-C441-A324-F1BA507D3E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3325AF-16F0-344D-A7E0-00D754B66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2/24/24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BB14-8A7F-194A-9791-892B0C63C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4A0FD-FF6A-D042-A3EF-8303CAEE7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69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2/24/24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08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2/24/24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68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2/24/24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63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2/24/24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66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2/24/24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97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2/24/24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2/24/24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9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ACAAC-C92B-4F80-82DF-8B5BC8135306}" type="datetimeFigureOut">
              <a:rPr lang="en-US" smtClean="0"/>
              <a:t>2/24/24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17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2A25E3-CE1B-AD4A-A686-5AB38FBE6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69AD51-9B6C-3242-B6C5-437BD0DC7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03B747-CD69-D749-9B09-FC88E9D01F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A863-8DEA-2241-84F2-C804A22D18FC}" type="datetimeFigureOut">
              <a:rPr lang="en-US" smtClean="0"/>
              <a:t>2/24/24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41734-F9F4-F34D-896F-EE146A3F7F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CB840-AF77-6C43-85AA-F41226703C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3508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1"/>
            <a:ext cx="12192000" cy="6859891"/>
          </a:xfrm>
        </p:spPr>
      </p:pic>
    </p:spTree>
    <p:extLst>
      <p:ext uri="{BB962C8B-B14F-4D97-AF65-F5344CB8AC3E}">
        <p14:creationId xmlns:p14="http://schemas.microsoft.com/office/powerpoint/2010/main" val="380955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840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" t="38295" r="-623" b="19517"/>
          <a:stretch/>
        </p:blipFill>
        <p:spPr>
          <a:xfrm>
            <a:off x="0" y="1767"/>
            <a:ext cx="12304295" cy="6858000"/>
          </a:xfrm>
        </p:spPr>
      </p:pic>
      <p:sp>
        <p:nvSpPr>
          <p:cNvPr id="10" name="Rectangle 9"/>
          <p:cNvSpPr/>
          <p:nvPr/>
        </p:nvSpPr>
        <p:spPr>
          <a:xfrm>
            <a:off x="1771160" y="775873"/>
            <a:ext cx="8761973" cy="3643951"/>
          </a:xfrm>
          <a:prstGeom prst="rect">
            <a:avLst/>
          </a:prstGeom>
          <a:solidFill>
            <a:srgbClr val="B3C4D6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5CE8BB-80EC-D346-8490-84A154C4C9CB}"/>
              </a:ext>
            </a:extLst>
          </p:cNvPr>
          <p:cNvSpPr txBox="1"/>
          <p:nvPr/>
        </p:nvSpPr>
        <p:spPr>
          <a:xfrm>
            <a:off x="1731502" y="1505241"/>
            <a:ext cx="876197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Visit the INFO TABLE in the foyer and check out which </a:t>
            </a:r>
            <a:r>
              <a:rPr lang="en-US" sz="4800" dirty="0"/>
              <a:t>HOME GROUP </a:t>
            </a:r>
            <a:r>
              <a:rPr lang="en-US" sz="4400" dirty="0"/>
              <a:t>is best for you!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1182"/>
            <a:ext cx="12224978" cy="217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18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close-up of hands holding a flower&#10;&#10;Description automatically generated">
            <a:extLst>
              <a:ext uri="{FF2B5EF4-FFF2-40B4-BE49-F238E27FC236}">
                <a16:creationId xmlns:a16="http://schemas.microsoft.com/office/drawing/2014/main" id="{CA11F45D-2590-5AC8-61FE-BADF790813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626"/>
          </a:xfrm>
        </p:spPr>
      </p:pic>
    </p:spTree>
    <p:extLst>
      <p:ext uri="{BB962C8B-B14F-4D97-AF65-F5344CB8AC3E}">
        <p14:creationId xmlns:p14="http://schemas.microsoft.com/office/powerpoint/2010/main" val="21776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4"/>
            <a:ext cx="12192000" cy="6858474"/>
          </a:xfrm>
        </p:spPr>
      </p:pic>
    </p:spTree>
    <p:extLst>
      <p:ext uri="{BB962C8B-B14F-4D97-AF65-F5344CB8AC3E}">
        <p14:creationId xmlns:p14="http://schemas.microsoft.com/office/powerpoint/2010/main" val="30057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157" cy="6858000"/>
          </a:xfrm>
        </p:spPr>
      </p:pic>
    </p:spTree>
    <p:extLst>
      <p:ext uri="{BB962C8B-B14F-4D97-AF65-F5344CB8AC3E}">
        <p14:creationId xmlns:p14="http://schemas.microsoft.com/office/powerpoint/2010/main" val="108559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19"/>
            <a:ext cx="12192000" cy="6862019"/>
          </a:xfrm>
        </p:spPr>
      </p:pic>
    </p:spTree>
    <p:extLst>
      <p:ext uri="{BB962C8B-B14F-4D97-AF65-F5344CB8AC3E}">
        <p14:creationId xmlns:p14="http://schemas.microsoft.com/office/powerpoint/2010/main" val="219369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819"/>
            <a:ext cx="12192000" cy="6954819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087154" y="365125"/>
            <a:ext cx="6722773" cy="58118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Want to learn more about PCF?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200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YOU’RE INVITED TO </a:t>
            </a:r>
          </a:p>
          <a:p>
            <a:pPr marL="0" indent="0" algn="ctr">
              <a:buNone/>
            </a:pPr>
            <a:r>
              <a:rPr lang="en-US" sz="40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CONNECTIONS LUNCH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(4th Sunday of each month)</a:t>
            </a: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Light lunch with new friends</a:t>
            </a:r>
          </a:p>
          <a:p>
            <a:r>
              <a:rPr lang="en-US" sz="3200" dirty="0">
                <a:solidFill>
                  <a:schemeClr val="bg1"/>
                </a:solidFill>
              </a:rPr>
              <a:t>Get to know pastors and a few leaders</a:t>
            </a:r>
          </a:p>
          <a:p>
            <a:r>
              <a:rPr lang="en-US" sz="3200" dirty="0">
                <a:solidFill>
                  <a:schemeClr val="bg1"/>
                </a:solidFill>
              </a:rPr>
              <a:t>Learn the history of PCF, core values  and practical information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86112F-33B2-C5D2-7D0A-A9761895D3C3}"/>
              </a:ext>
            </a:extLst>
          </p:cNvPr>
          <p:cNvSpPr txBox="1"/>
          <p:nvPr/>
        </p:nvSpPr>
        <p:spPr>
          <a:xfrm>
            <a:off x="-1610139" y="16896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62418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rayer&#10;&#10;Description automatically generated">
            <a:extLst>
              <a:ext uri="{FF2B5EF4-FFF2-40B4-BE49-F238E27FC236}">
                <a16:creationId xmlns:a16="http://schemas.microsoft.com/office/drawing/2014/main" id="{160A25F1-C34F-856D-62A8-C4BA607B06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51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oster for a event&#10;&#10;Description automatically generated">
            <a:extLst>
              <a:ext uri="{FF2B5EF4-FFF2-40B4-BE49-F238E27FC236}">
                <a16:creationId xmlns:a16="http://schemas.microsoft.com/office/drawing/2014/main" id="{65DAC942-F3FE-EDB2-CA7A-44BAA47F73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31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D091EE-6688-C373-2FA7-4EE8AB3507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02"/>
            <a:ext cx="12194859" cy="685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60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white circle with text&#10;&#10;Description automatically generated">
            <a:extLst>
              <a:ext uri="{FF2B5EF4-FFF2-40B4-BE49-F238E27FC236}">
                <a16:creationId xmlns:a16="http://schemas.microsoft.com/office/drawing/2014/main" id="{E0EA142A-F1C0-3CC9-F6AD-EB13B00A84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11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performing on stage&#10;&#10;Description automatically generated">
            <a:extLst>
              <a:ext uri="{FF2B5EF4-FFF2-40B4-BE49-F238E27FC236}">
                <a16:creationId xmlns:a16="http://schemas.microsoft.com/office/drawing/2014/main" id="{CD8BF981-64AD-AC51-1A6F-3C6FBE8779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2898"/>
            <a:ext cx="12192000" cy="690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46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56757" cy="6858000"/>
          </a:xfrm>
        </p:spPr>
      </p:pic>
    </p:spTree>
    <p:extLst>
      <p:ext uri="{BB962C8B-B14F-4D97-AF65-F5344CB8AC3E}">
        <p14:creationId xmlns:p14="http://schemas.microsoft.com/office/powerpoint/2010/main" val="419185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5255</TotalTime>
  <Words>74</Words>
  <Application>Microsoft Macintosh PowerPoint</Application>
  <PresentationFormat>Widescreen</PresentationFormat>
  <Paragraphs>22</Paragraphs>
  <Slides>14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Mullen</dc:creator>
  <cp:lastModifiedBy>Projection PCF</cp:lastModifiedBy>
  <cp:revision>224</cp:revision>
  <dcterms:created xsi:type="dcterms:W3CDTF">2019-01-06T09:48:40Z</dcterms:created>
  <dcterms:modified xsi:type="dcterms:W3CDTF">2024-02-23T23:40:54Z</dcterms:modified>
</cp:coreProperties>
</file>