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97" r:id="rId3"/>
    <p:sldId id="284" r:id="rId4"/>
    <p:sldId id="261" r:id="rId5"/>
    <p:sldId id="310" r:id="rId6"/>
    <p:sldId id="323" r:id="rId7"/>
    <p:sldId id="312" r:id="rId8"/>
    <p:sldId id="327" r:id="rId9"/>
    <p:sldId id="328" r:id="rId10"/>
    <p:sldId id="329" r:id="rId11"/>
    <p:sldId id="330" r:id="rId12"/>
    <p:sldId id="256" r:id="rId13"/>
    <p:sldId id="302" r:id="rId14"/>
    <p:sldId id="265" r:id="rId15"/>
    <p:sldId id="289" r:id="rId16"/>
    <p:sldId id="268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80" autoAdjust="0"/>
    <p:restoredTop sz="89099" autoAdjust="0"/>
  </p:normalViewPr>
  <p:slideViewPr>
    <p:cSldViewPr snapToGrid="0">
      <p:cViewPr varScale="1">
        <p:scale>
          <a:sx n="84" d="100"/>
          <a:sy n="84" d="100"/>
        </p:scale>
        <p:origin x="240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3/17/24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76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49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for a concert&#10;&#10;Description automatically generated">
            <a:extLst>
              <a:ext uri="{FF2B5EF4-FFF2-40B4-BE49-F238E27FC236}">
                <a16:creationId xmlns:a16="http://schemas.microsoft.com/office/drawing/2014/main" id="{575DE8E2-0C16-0DD9-36CB-7E96B178D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351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6757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-up of hands holding a flower&#10;&#10;Description automatically generated">
            <a:extLst>
              <a:ext uri="{FF2B5EF4-FFF2-40B4-BE49-F238E27FC236}">
                <a16:creationId xmlns:a16="http://schemas.microsoft.com/office/drawing/2014/main" id="{CA11F45D-2590-5AC8-61FE-BADF79081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626"/>
          </a:xfr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819"/>
            <a:ext cx="12192000" cy="695481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ayer&#10;&#10;Description automatically generated">
            <a:extLst>
              <a:ext uri="{FF2B5EF4-FFF2-40B4-BE49-F238E27FC236}">
                <a16:creationId xmlns:a16="http://schemas.microsoft.com/office/drawing/2014/main" id="{160A25F1-C34F-856D-62A8-C4BA607B0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oster for a event&#10;&#10;Description automatically generated">
            <a:extLst>
              <a:ext uri="{FF2B5EF4-FFF2-40B4-BE49-F238E27FC236}">
                <a16:creationId xmlns:a16="http://schemas.microsoft.com/office/drawing/2014/main" id="{65DAC942-F3FE-EDB2-CA7A-44BAA47F73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D091EE-6688-C373-2FA7-4EE8AB350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2"/>
            <a:ext cx="12194859" cy="68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white circle with text&#10;&#10;Description automatically generated">
            <a:extLst>
              <a:ext uri="{FF2B5EF4-FFF2-40B4-BE49-F238E27FC236}">
                <a16:creationId xmlns:a16="http://schemas.microsoft.com/office/drawing/2014/main" id="{E0EA142A-F1C0-3CC9-F6AD-EB13B00A84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performing on stage&#10;&#10;Description automatically generated">
            <a:extLst>
              <a:ext uri="{FF2B5EF4-FFF2-40B4-BE49-F238E27FC236}">
                <a16:creationId xmlns:a16="http://schemas.microsoft.com/office/drawing/2014/main" id="{CD8BF981-64AD-AC51-1A6F-3C6FBE877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2898"/>
            <a:ext cx="12192000" cy="690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6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AD69D2-A01B-A670-2171-A489A8A1D9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631" y="0"/>
            <a:ext cx="8714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8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5427</TotalTime>
  <Words>74</Words>
  <Application>Microsoft Macintosh PowerPoint</Application>
  <PresentationFormat>Widescreen</PresentationFormat>
  <Paragraphs>22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227</cp:revision>
  <dcterms:created xsi:type="dcterms:W3CDTF">2019-01-06T09:48:40Z</dcterms:created>
  <dcterms:modified xsi:type="dcterms:W3CDTF">2024-03-17T11:48:20Z</dcterms:modified>
</cp:coreProperties>
</file>