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97" r:id="rId3"/>
    <p:sldId id="284" r:id="rId4"/>
    <p:sldId id="261" r:id="rId5"/>
    <p:sldId id="310" r:id="rId6"/>
    <p:sldId id="323" r:id="rId7"/>
    <p:sldId id="312" r:id="rId8"/>
    <p:sldId id="327" r:id="rId9"/>
    <p:sldId id="256" r:id="rId10"/>
    <p:sldId id="302" r:id="rId11"/>
    <p:sldId id="265" r:id="rId12"/>
    <p:sldId id="289" r:id="rId13"/>
    <p:sldId id="268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3" autoAdjust="0"/>
    <p:restoredTop sz="89114" autoAdjust="0"/>
  </p:normalViewPr>
  <p:slideViewPr>
    <p:cSldViewPr snapToGrid="0">
      <p:cViewPr varScale="1">
        <p:scale>
          <a:sx n="88" d="100"/>
          <a:sy n="88" d="100"/>
        </p:scale>
        <p:origin x="184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5/19/24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4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5/19/24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for a event&#10;&#10;Description automatically generated">
            <a:extLst>
              <a:ext uri="{FF2B5EF4-FFF2-40B4-BE49-F238E27FC236}">
                <a16:creationId xmlns:a16="http://schemas.microsoft.com/office/drawing/2014/main" id="{65DAC942-F3FE-EDB2-CA7A-44BAA47F7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0F599A95-930F-CD4A-18ED-751C31073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2"/>
            <a:ext cx="12195149" cy="6859772"/>
          </a:xfrm>
        </p:spPr>
      </p:pic>
    </p:spTree>
    <p:extLst>
      <p:ext uri="{BB962C8B-B14F-4D97-AF65-F5344CB8AC3E}">
        <p14:creationId xmlns:p14="http://schemas.microsoft.com/office/powerpoint/2010/main" val="24371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5626</TotalTime>
  <Words>74</Words>
  <Application>Microsoft Macintosh PowerPoint</Application>
  <PresentationFormat>Widescreen</PresentationFormat>
  <Paragraphs>22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242</cp:revision>
  <dcterms:created xsi:type="dcterms:W3CDTF">2019-01-06T09:48:40Z</dcterms:created>
  <dcterms:modified xsi:type="dcterms:W3CDTF">2024-05-19T10:53:13Z</dcterms:modified>
</cp:coreProperties>
</file>